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12801600" cy="9601200" type="A3"/>
  <p:notesSz cx="9926638" cy="14301788"/>
  <p:defaultTextStyle>
    <a:defPPr>
      <a:defRPr lang="en-US"/>
    </a:defPPr>
    <a:lvl1pPr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76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5963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715963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55B5DCB-8EDC-45A1-A5E5-F997F06A52FC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84238"/>
            <a:ext cx="4302125" cy="715962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13584238"/>
            <a:ext cx="4303712" cy="715962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40FD3D-9FCC-48BE-94EC-974D0FD78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4375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4375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73B4CD5-EBF5-4276-85C5-9CCD7185B658}" type="datetimeFigureOut">
              <a:rPr lang="en-GB"/>
              <a:pPr>
                <a:defRPr/>
              </a:pPr>
              <a:t>18/08/2015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073150"/>
            <a:ext cx="7151688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36" tIns="66218" rIns="132436" bIns="662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792913"/>
            <a:ext cx="7942262" cy="6435725"/>
          </a:xfrm>
          <a:prstGeom prst="rect">
            <a:avLst/>
          </a:prstGeom>
        </p:spPr>
        <p:txBody>
          <a:bodyPr vert="horz" lIns="132436" tIns="66218" rIns="132436" bIns="662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38"/>
            <a:ext cx="4302125" cy="714375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584238"/>
            <a:ext cx="4302125" cy="714375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473D564-AE12-415C-8BCA-B61AEE3126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9020" y="711200"/>
            <a:ext cx="10579100" cy="1102360"/>
          </a:xfrm>
        </p:spPr>
        <p:txBody>
          <a:bodyPr tIns="64008" bIns="64008"/>
          <a:lstStyle>
            <a:lvl1pPr>
              <a:lnSpc>
                <a:spcPct val="10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br>
              <a:rPr lang="en-GB"/>
            </a:br>
            <a:r>
              <a:rPr lang="en-GB"/>
              <a:t>xxx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9020" y="2520315"/>
            <a:ext cx="10579100" cy="1406843"/>
          </a:xfrm>
        </p:spPr>
        <p:txBody>
          <a:bodyPr tIns="64008"/>
          <a:lstStyle>
            <a:lvl1pPr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defRPr sz="22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1124" y="708979"/>
            <a:ext cx="2653665" cy="79321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3460" y="708979"/>
            <a:ext cx="7754303" cy="79321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9" y="708978"/>
            <a:ext cx="10581322" cy="1102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9" y="708978"/>
            <a:ext cx="10581322" cy="1102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3461" y="708979"/>
            <a:ext cx="10621328" cy="79321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6163" y="709613"/>
            <a:ext cx="105822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5520" rIns="128016" bIns="65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2825" y="1916113"/>
            <a:ext cx="10621963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0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  <p:sldLayoutId id="2147483681" r:id="rId14"/>
    <p:sldLayoutId id="2147483680" r:id="rId15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5pPr>
      <a:lvl6pPr marL="64008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6pPr>
      <a:lvl7pPr marL="128016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7pPr>
      <a:lvl8pPr marL="192024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8pPr>
      <a:lvl9pPr marL="256032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9pPr>
    </p:titleStyle>
    <p:bodyStyle>
      <a:lvl1pPr marL="479425" indent="-479425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Symbol" pitchFamily="18" charset="2"/>
        <a:defRPr sz="3400">
          <a:solidFill>
            <a:srgbClr val="000000"/>
          </a:solidFill>
          <a:latin typeface="+mn-lt"/>
          <a:ea typeface="+mn-ea"/>
          <a:cs typeface="+mn-cs"/>
        </a:defRPr>
      </a:lvl1pPr>
      <a:lvl2pPr marL="1203325" indent="-40005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Arial" charset="0"/>
        <a:buChar char="−"/>
        <a:defRPr sz="3400">
          <a:solidFill>
            <a:srgbClr val="000000"/>
          </a:solidFill>
          <a:latin typeface="+mn-lt"/>
        </a:defRPr>
      </a:lvl2pPr>
      <a:lvl3pPr marL="2128838" indent="-388938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SzPct val="90000"/>
        <a:buFont typeface="Symbol" pitchFamily="18" charset="2"/>
        <a:buChar char="·"/>
        <a:defRPr sz="2800">
          <a:solidFill>
            <a:srgbClr val="000000"/>
          </a:solidFill>
          <a:latin typeface="+mn-lt"/>
        </a:defRPr>
      </a:lvl3pPr>
      <a:lvl4pPr marL="2925763" indent="-390525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Arial" charset="0"/>
        <a:buChar char="−"/>
        <a:defRPr sz="2800">
          <a:solidFill>
            <a:srgbClr val="000000"/>
          </a:solidFill>
          <a:latin typeface="+mn-lt"/>
        </a:defRPr>
      </a:lvl4pPr>
      <a:lvl5pPr marL="3740150" indent="-40005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5pPr>
      <a:lvl6pPr marL="438054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6pPr>
      <a:lvl7pPr marL="502062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7pPr>
      <a:lvl8pPr marL="566070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8pPr>
      <a:lvl9pPr marL="630078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300163" y="71438"/>
            <a:ext cx="98679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GB" altLang="en-US">
                <a:solidFill>
                  <a:srgbClr val="000000"/>
                </a:solidFill>
              </a:rPr>
              <a:t>Beth yw nodweddion y lle? </a:t>
            </a:r>
          </a:p>
          <a:p>
            <a:pPr algn="ctr"/>
            <a:r>
              <a:rPr lang="en-GB" altLang="en-US">
                <a:solidFill>
                  <a:srgbClr val="000000"/>
                </a:solidFill>
              </a:rPr>
              <a:t>Gweithredu </a:t>
            </a:r>
            <a:r>
              <a:rPr lang="en-US" altLang="en-US">
                <a:solidFill>
                  <a:srgbClr val="000000"/>
                </a:solidFill>
              </a:rPr>
              <a:t>L</a:t>
            </a:r>
            <a:r>
              <a:rPr lang="en-GB" altLang="en-US">
                <a:solidFill>
                  <a:srgbClr val="000000"/>
                </a:solidFill>
              </a:rPr>
              <a:t>efel Isel                        Gweithredu Lefel Uchel</a:t>
            </a:r>
          </a:p>
        </p:txBody>
      </p:sp>
      <p:grpSp>
        <p:nvGrpSpPr>
          <p:cNvPr id="19458" name="Group 1"/>
          <p:cNvGrpSpPr>
            <a:grpSpLocks/>
          </p:cNvGrpSpPr>
          <p:nvPr/>
        </p:nvGrpSpPr>
        <p:grpSpPr bwMode="auto">
          <a:xfrm>
            <a:off x="1220788" y="334963"/>
            <a:ext cx="10358437" cy="8356600"/>
            <a:chOff x="1220152" y="335598"/>
            <a:chExt cx="10359355" cy="8356516"/>
          </a:xfrm>
        </p:grpSpPr>
        <p:sp>
          <p:nvSpPr>
            <p:cNvPr id="19459" name="TextBox 2"/>
            <p:cNvSpPr txBox="1">
              <a:spLocks noChangeArrowheads="1"/>
            </p:cNvSpPr>
            <p:nvPr/>
          </p:nvSpPr>
          <p:spPr bwMode="auto">
            <a:xfrm>
              <a:off x="4382732" y="1097590"/>
              <a:ext cx="3838915" cy="50799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>
                  <a:solidFill>
                    <a:srgbClr val="FFFFFF"/>
                  </a:solidFill>
                </a:rPr>
                <a:t>R</a:t>
              </a: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ôl yr athro</a:t>
              </a:r>
              <a:endParaRPr lang="en-GB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70031" y="1734171"/>
              <a:ext cx="3851616" cy="507995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  <a:cs typeface="Arial" charset="0"/>
                </a:rPr>
                <a:t>Natur gweithgareddau</a:t>
              </a:r>
            </a:p>
          </p:txBody>
        </p:sp>
        <p:cxnSp>
          <p:nvCxnSpPr>
            <p:cNvPr id="19461" name="Straight Arrow Connector 7"/>
            <p:cNvCxnSpPr>
              <a:cxnSpLocks noChangeShapeType="1"/>
            </p:cNvCxnSpPr>
            <p:nvPr/>
          </p:nvCxnSpPr>
          <p:spPr bwMode="auto">
            <a:xfrm>
              <a:off x="4609465" y="335598"/>
              <a:ext cx="1280160" cy="128016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</p:spPr>
        </p:cxnSp>
        <p:sp>
          <p:nvSpPr>
            <p:cNvPr id="15" name="TextBox 14"/>
            <p:cNvSpPr txBox="1"/>
            <p:nvPr/>
          </p:nvSpPr>
          <p:spPr>
            <a:xfrm>
              <a:off x="4365268" y="2359640"/>
              <a:ext cx="3837328" cy="5079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</a:rPr>
                <a:t>Trefnu amser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5268" y="3023208"/>
              <a:ext cx="3853204" cy="5079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</a:rPr>
                <a:t>Trefnu lle</a:t>
              </a:r>
            </a:p>
          </p:txBody>
        </p:sp>
        <p:sp>
          <p:nvSpPr>
            <p:cNvPr id="19464" name="TextBox 17"/>
            <p:cNvSpPr txBox="1">
              <a:spLocks noChangeArrowheads="1"/>
            </p:cNvSpPr>
            <p:nvPr/>
          </p:nvSpPr>
          <p:spPr bwMode="auto">
            <a:xfrm>
              <a:off x="4365268" y="3647090"/>
              <a:ext cx="3853204" cy="507995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>
                  <a:solidFill>
                    <a:srgbClr val="FFFFFF"/>
                  </a:solidFill>
                </a:rPr>
                <a:t>Ymagwedd at dasgau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5268" y="4272558"/>
              <a:ext cx="3850029" cy="50799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</a:rPr>
                <a:t>Amlygrwydd prosesau</a:t>
              </a:r>
            </a:p>
          </p:txBody>
        </p:sp>
        <p:sp>
          <p:nvSpPr>
            <p:cNvPr id="19466" name="TextBox 28"/>
            <p:cNvSpPr txBox="1">
              <a:spLocks noChangeArrowheads="1"/>
            </p:cNvSpPr>
            <p:nvPr/>
          </p:nvSpPr>
          <p:spPr bwMode="auto">
            <a:xfrm>
              <a:off x="1220152" y="1097590"/>
              <a:ext cx="2108387" cy="7386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r>
                <a:rPr lang="en-GB" altLang="en-US" sz="2200">
                  <a:solidFill>
                    <a:srgbClr val="000000"/>
                  </a:solidFill>
                </a:rPr>
                <a:t>Arwain</a:t>
              </a:r>
            </a:p>
            <a:p>
              <a:pPr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Cynlluniedig</a:t>
              </a:r>
            </a:p>
            <a:p>
              <a:pPr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Seiliedig ar y gloch</a:t>
              </a: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Ystafell ddosbarth</a:t>
              </a:r>
            </a:p>
            <a:p>
              <a:r>
                <a:rPr lang="en-US" altLang="en-US" sz="2200">
                  <a:solidFill>
                    <a:srgbClr val="000000"/>
                  </a:solidFill>
                </a:rPr>
                <a:t>Unigol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US" altLang="en-US" sz="2200">
                  <a:solidFill>
                    <a:srgbClr val="000000"/>
                  </a:solidFill>
                </a:rPr>
                <a:t>Cuddiedig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>
                <a:lnSpc>
                  <a:spcPts val="2100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Sefydlog</a:t>
              </a:r>
            </a:p>
            <a:p>
              <a:pPr>
                <a:lnSpc>
                  <a:spcPts val="2100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Fe’i hanw</a:t>
              </a:r>
              <a:r>
                <a:rPr lang="en-US" altLang="en-US" sz="2200">
                  <a:solidFill>
                    <a:srgbClr val="000000"/>
                  </a:solidFill>
                </a:rPr>
                <a:t>ybyddir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r>
                <a:rPr lang="en-US" altLang="en-US" sz="2200">
                  <a:solidFill>
                    <a:srgbClr val="000000"/>
                  </a:solidFill>
                </a:rPr>
                <a:t>Fe’i hanwybyddir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>
                <a:lnSpc>
                  <a:spcPts val="2238"/>
                </a:lnSpc>
              </a:pPr>
              <a:r>
                <a:rPr lang="en-US" altLang="en-US" sz="2200">
                  <a:solidFill>
                    <a:srgbClr val="000000"/>
                  </a:solidFill>
                </a:rPr>
                <a:t>Rhai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>
                <a:lnSpc>
                  <a:spcPts val="2238"/>
                </a:lnSpc>
              </a:pPr>
              <a:endParaRPr lang="en-GB" altLang="en-US" sz="1300">
                <a:solidFill>
                  <a:srgbClr val="000000"/>
                </a:solidFill>
              </a:endParaRPr>
            </a:p>
            <a:p>
              <a:r>
                <a:rPr lang="en-US" altLang="en-US" sz="2200">
                  <a:solidFill>
                    <a:srgbClr val="000000"/>
                  </a:solidFill>
                </a:rPr>
                <a:t>Cyfeiriedig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endParaRPr lang="en-GB" altLang="en-US" sz="1500">
                <a:solidFill>
                  <a:srgbClr val="000000"/>
                </a:solidFill>
              </a:endParaRPr>
            </a:p>
            <a:p>
              <a:r>
                <a:rPr lang="en-GB" altLang="en-US" sz="2200">
                  <a:solidFill>
                    <a:srgbClr val="000000"/>
                  </a:solidFill>
                </a:rPr>
                <a:t>Cyfyngedig</a:t>
              </a:r>
            </a:p>
          </p:txBody>
        </p:sp>
        <p:sp>
          <p:nvSpPr>
            <p:cNvPr id="19467" name="TextBox 29"/>
            <p:cNvSpPr txBox="1">
              <a:spLocks noChangeArrowheads="1"/>
            </p:cNvSpPr>
            <p:nvPr/>
          </p:nvSpPr>
          <p:spPr bwMode="auto">
            <a:xfrm>
              <a:off x="9285366" y="1127753"/>
              <a:ext cx="2294141" cy="756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28016" tIns="64008" rIns="128016" bIns="64008">
              <a:spAutoFit/>
            </a:bodyPr>
            <a:lstStyle/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Herio</a:t>
              </a:r>
            </a:p>
            <a:p>
              <a:pPr algn="r"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Dilys</a:t>
              </a:r>
            </a:p>
            <a:p>
              <a:pPr algn="r"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Hyblyg</a:t>
              </a:r>
            </a:p>
            <a:p>
              <a:pPr algn="r">
                <a:lnSpc>
                  <a:spcPts val="2375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Gweithdy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Gr</a:t>
              </a:r>
              <a:r>
                <a:rPr lang="en-US" altLang="en-US" sz="2200">
                  <a:solidFill>
                    <a:srgbClr val="000000"/>
                  </a:solidFill>
                  <a:cs typeface="Arial" charset="0"/>
                </a:rPr>
                <a:t>ŵp</a:t>
              </a:r>
            </a:p>
            <a:p>
              <a:pPr algn="r">
                <a:lnSpc>
                  <a:spcPts val="2238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Uchel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>
                <a:lnSpc>
                  <a:spcPts val="2238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Symudol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>
                <a:lnSpc>
                  <a:spcPts val="2100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C</a:t>
              </a:r>
              <a:r>
                <a:rPr lang="en-US" altLang="en-US" sz="2200">
                  <a:solidFill>
                    <a:srgbClr val="000000"/>
                  </a:solidFill>
                </a:rPr>
                <a:t>anolog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>
                <a:lnSpc>
                  <a:spcPts val="2238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Fe’i cydnabyddir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endParaRPr lang="en-GB" altLang="en-US" sz="15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Pawb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endParaRPr lang="en-GB" altLang="en-US" sz="1500">
                <a:solidFill>
                  <a:srgbClr val="000000"/>
                </a:solidFill>
              </a:endParaRPr>
            </a:p>
            <a:p>
              <a:pPr algn="r"/>
              <a:r>
                <a:rPr lang="en-US" altLang="en-US" sz="2200">
                  <a:solidFill>
                    <a:srgbClr val="000000"/>
                  </a:solidFill>
                </a:rPr>
                <a:t>Hunanreoli</a:t>
              </a:r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endParaRPr lang="en-GB" altLang="en-US" sz="2200">
                <a:solidFill>
                  <a:srgbClr val="000000"/>
                </a:solidFill>
              </a:endParaRPr>
            </a:p>
            <a:p>
              <a:pPr algn="r"/>
              <a:r>
                <a:rPr lang="en-GB" altLang="en-US" sz="2200">
                  <a:solidFill>
                    <a:srgbClr val="000000"/>
                  </a:solidFill>
                </a:rPr>
                <a:t>Parhaus</a:t>
              </a:r>
            </a:p>
            <a:p>
              <a:pPr algn="r">
                <a:lnSpc>
                  <a:spcPts val="2100"/>
                </a:lnSpc>
              </a:pPr>
              <a:endParaRPr lang="en-GB" altLang="en-US" sz="220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2567" y="4899614"/>
              <a:ext cx="3869081" cy="50799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</a:rPr>
                <a:t>Lleoliad gweithgareddau</a:t>
              </a:r>
            </a:p>
          </p:txBody>
        </p:sp>
        <p:sp>
          <p:nvSpPr>
            <p:cNvPr id="19469" name="TextBox 34"/>
            <p:cNvSpPr txBox="1">
              <a:spLocks noChangeArrowheads="1"/>
            </p:cNvSpPr>
            <p:nvPr/>
          </p:nvSpPr>
          <p:spPr bwMode="auto">
            <a:xfrm>
              <a:off x="4352567" y="5521908"/>
              <a:ext cx="3883369" cy="47783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 sz="2300">
                  <a:solidFill>
                    <a:srgbClr val="FFFFFF"/>
                  </a:solidFill>
                </a:rPr>
                <a:t>Yr hunan fel adnodd dysgu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0031" y="6761733"/>
              <a:ext cx="3845266" cy="50799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>
                  <a:solidFill>
                    <a:srgbClr val="FFFFFF"/>
                  </a:solidFill>
                </a:rPr>
                <a:t>Cynwysoldeb</a:t>
              </a:r>
            </a:p>
          </p:txBody>
        </p:sp>
        <p:sp>
          <p:nvSpPr>
            <p:cNvPr id="19471" name="TextBox 40"/>
            <p:cNvSpPr txBox="1">
              <a:spLocks noChangeArrowheads="1"/>
            </p:cNvSpPr>
            <p:nvPr/>
          </p:nvSpPr>
          <p:spPr bwMode="auto">
            <a:xfrm>
              <a:off x="4370031" y="7377677"/>
              <a:ext cx="3845266" cy="5079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>
                  <a:solidFill>
                    <a:srgbClr val="FFFFFF"/>
                  </a:solidFill>
                </a:rPr>
                <a:t>R</a:t>
              </a: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ôl y dysgwr</a:t>
              </a:r>
              <a:endParaRPr lang="en-GB" altLang="en-US">
                <a:solidFill>
                  <a:srgbClr val="FFFFFF"/>
                </a:solidFill>
              </a:endParaRPr>
            </a:p>
          </p:txBody>
        </p:sp>
        <p:sp>
          <p:nvSpPr>
            <p:cNvPr id="19472" name="TextBox 35"/>
            <p:cNvSpPr txBox="1">
              <a:spLocks noChangeArrowheads="1"/>
            </p:cNvSpPr>
            <p:nvPr/>
          </p:nvSpPr>
          <p:spPr bwMode="auto">
            <a:xfrm>
              <a:off x="4370031" y="6163251"/>
              <a:ext cx="3853203" cy="50799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>
                  <a:solidFill>
                    <a:srgbClr val="FFFFFF"/>
                  </a:solidFill>
                </a:rPr>
                <a:t>Emosiwn</a:t>
              </a:r>
            </a:p>
          </p:txBody>
        </p:sp>
        <p:sp>
          <p:nvSpPr>
            <p:cNvPr id="19473" name="Right Arrow 22"/>
            <p:cNvSpPr>
              <a:spLocks noChangeArrowheads="1"/>
            </p:cNvSpPr>
            <p:nvPr/>
          </p:nvSpPr>
          <p:spPr bwMode="auto">
            <a:xfrm>
              <a:off x="8222249" y="1280162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74" name="TextBox 40"/>
            <p:cNvSpPr txBox="1">
              <a:spLocks noChangeArrowheads="1"/>
            </p:cNvSpPr>
            <p:nvPr/>
          </p:nvSpPr>
          <p:spPr bwMode="auto">
            <a:xfrm>
              <a:off x="4370031" y="8028546"/>
              <a:ext cx="3819863" cy="507995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lIns="128016" tIns="64008" rIns="128016" bIns="64008">
              <a:spAutoFit/>
            </a:bodyPr>
            <a:lstStyle/>
            <a:p>
              <a:pPr algn="ctr"/>
              <a:r>
                <a:rPr lang="en-GB" altLang="en-US">
                  <a:solidFill>
                    <a:srgbClr val="FFFFFF"/>
                  </a:solidFill>
                </a:rPr>
                <a:t>Myfyrio </a:t>
              </a:r>
            </a:p>
          </p:txBody>
        </p:sp>
        <p:sp>
          <p:nvSpPr>
            <p:cNvPr id="19475" name="Right Arrow 22"/>
            <p:cNvSpPr>
              <a:spLocks noChangeArrowheads="1"/>
            </p:cNvSpPr>
            <p:nvPr/>
          </p:nvSpPr>
          <p:spPr bwMode="auto">
            <a:xfrm>
              <a:off x="8215816" y="191468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76" name="Right Arrow 22"/>
            <p:cNvSpPr>
              <a:spLocks noChangeArrowheads="1"/>
            </p:cNvSpPr>
            <p:nvPr/>
          </p:nvSpPr>
          <p:spPr bwMode="auto">
            <a:xfrm>
              <a:off x="8203052" y="2541205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77" name="Right Arrow 22"/>
            <p:cNvSpPr>
              <a:spLocks noChangeArrowheads="1"/>
            </p:cNvSpPr>
            <p:nvPr/>
          </p:nvSpPr>
          <p:spPr bwMode="auto">
            <a:xfrm>
              <a:off x="8218374" y="3213762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78" name="Right Arrow 22"/>
            <p:cNvSpPr>
              <a:spLocks noChangeArrowheads="1"/>
            </p:cNvSpPr>
            <p:nvPr/>
          </p:nvSpPr>
          <p:spPr bwMode="auto">
            <a:xfrm>
              <a:off x="8215816" y="383365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79" name="Right Arrow 22"/>
            <p:cNvSpPr>
              <a:spLocks noChangeArrowheads="1"/>
            </p:cNvSpPr>
            <p:nvPr/>
          </p:nvSpPr>
          <p:spPr bwMode="auto">
            <a:xfrm>
              <a:off x="8223660" y="4451668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0" name="Right Arrow 22"/>
            <p:cNvSpPr>
              <a:spLocks noChangeArrowheads="1"/>
            </p:cNvSpPr>
            <p:nvPr/>
          </p:nvSpPr>
          <p:spPr bwMode="auto">
            <a:xfrm>
              <a:off x="8215816" y="5080633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1" name="Right Arrow 22"/>
            <p:cNvSpPr>
              <a:spLocks noChangeArrowheads="1"/>
            </p:cNvSpPr>
            <p:nvPr/>
          </p:nvSpPr>
          <p:spPr bwMode="auto">
            <a:xfrm>
              <a:off x="8236585" y="570293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2" name="Right Arrow 22"/>
            <p:cNvSpPr>
              <a:spLocks noChangeArrowheads="1"/>
            </p:cNvSpPr>
            <p:nvPr/>
          </p:nvSpPr>
          <p:spPr bwMode="auto">
            <a:xfrm>
              <a:off x="8215816" y="6343810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3" name="Right Arrow 22"/>
            <p:cNvSpPr>
              <a:spLocks noChangeArrowheads="1"/>
            </p:cNvSpPr>
            <p:nvPr/>
          </p:nvSpPr>
          <p:spPr bwMode="auto">
            <a:xfrm>
              <a:off x="8215816" y="6940550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4" name="Right Arrow 22"/>
            <p:cNvSpPr>
              <a:spLocks noChangeArrowheads="1"/>
            </p:cNvSpPr>
            <p:nvPr/>
          </p:nvSpPr>
          <p:spPr bwMode="auto">
            <a:xfrm>
              <a:off x="8217757" y="7558881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5" name="Right Arrow 22"/>
            <p:cNvSpPr>
              <a:spLocks noChangeArrowheads="1"/>
            </p:cNvSpPr>
            <p:nvPr/>
          </p:nvSpPr>
          <p:spPr bwMode="auto">
            <a:xfrm>
              <a:off x="8190545" y="8208838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endParaRPr lang="en-US" altLang="en-US">
                <a:solidFill>
                  <a:srgbClr val="003399"/>
                </a:solidFill>
              </a:endParaRPr>
            </a:p>
          </p:txBody>
        </p:sp>
        <p:sp>
          <p:nvSpPr>
            <p:cNvPr id="19486" name="Down Arrow 57"/>
            <p:cNvSpPr>
              <a:spLocks noChangeArrowheads="1"/>
            </p:cNvSpPr>
            <p:nvPr/>
          </p:nvSpPr>
          <p:spPr bwMode="auto">
            <a:xfrm rot="5400000">
              <a:off x="3715398" y="776777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87" name="Down Arrow 59"/>
            <p:cNvSpPr>
              <a:spLocks noChangeArrowheads="1"/>
            </p:cNvSpPr>
            <p:nvPr/>
          </p:nvSpPr>
          <p:spPr bwMode="auto">
            <a:xfrm rot="5400000">
              <a:off x="3708874" y="1399072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88" name="Down Arrow 60"/>
            <p:cNvSpPr>
              <a:spLocks noChangeArrowheads="1"/>
            </p:cNvSpPr>
            <p:nvPr/>
          </p:nvSpPr>
          <p:spPr bwMode="auto">
            <a:xfrm rot="5400000">
              <a:off x="3721086" y="2021814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89" name="Down Arrow 61"/>
            <p:cNvSpPr>
              <a:spLocks noChangeArrowheads="1"/>
            </p:cNvSpPr>
            <p:nvPr/>
          </p:nvSpPr>
          <p:spPr bwMode="auto">
            <a:xfrm rot="5400000">
              <a:off x="3704522" y="2693362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0" name="Down Arrow 62"/>
            <p:cNvSpPr>
              <a:spLocks noChangeArrowheads="1"/>
            </p:cNvSpPr>
            <p:nvPr/>
          </p:nvSpPr>
          <p:spPr bwMode="auto">
            <a:xfrm rot="5400000">
              <a:off x="3704522" y="3277989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1" name="Down Arrow 63"/>
            <p:cNvSpPr>
              <a:spLocks noChangeArrowheads="1"/>
            </p:cNvSpPr>
            <p:nvPr/>
          </p:nvSpPr>
          <p:spPr bwMode="auto">
            <a:xfrm rot="5400000">
              <a:off x="3704522" y="3935834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2" name="Down Arrow 64"/>
            <p:cNvSpPr>
              <a:spLocks noChangeArrowheads="1"/>
            </p:cNvSpPr>
            <p:nvPr/>
          </p:nvSpPr>
          <p:spPr bwMode="auto">
            <a:xfrm rot="5400000">
              <a:off x="3690894" y="4607712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3" name="Down Arrow 65"/>
            <p:cNvSpPr>
              <a:spLocks noChangeArrowheads="1"/>
            </p:cNvSpPr>
            <p:nvPr/>
          </p:nvSpPr>
          <p:spPr bwMode="auto">
            <a:xfrm rot="5400000">
              <a:off x="3704522" y="5197326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4" name="Down Arrow 66"/>
            <p:cNvSpPr>
              <a:spLocks noChangeArrowheads="1"/>
            </p:cNvSpPr>
            <p:nvPr/>
          </p:nvSpPr>
          <p:spPr bwMode="auto">
            <a:xfrm rot="5400000">
              <a:off x="3708253" y="5838203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5" name="Down Arrow 67"/>
            <p:cNvSpPr>
              <a:spLocks noChangeArrowheads="1"/>
            </p:cNvSpPr>
            <p:nvPr/>
          </p:nvSpPr>
          <p:spPr bwMode="auto">
            <a:xfrm rot="5400000">
              <a:off x="3685770" y="6436213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6" name="Down Arrow 68"/>
            <p:cNvSpPr>
              <a:spLocks noChangeArrowheads="1"/>
            </p:cNvSpPr>
            <p:nvPr/>
          </p:nvSpPr>
          <p:spPr bwMode="auto">
            <a:xfrm rot="5400000">
              <a:off x="3676751" y="7053273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497" name="Down Arrow 69"/>
            <p:cNvSpPr>
              <a:spLocks noChangeArrowheads="1"/>
            </p:cNvSpPr>
            <p:nvPr/>
          </p:nvSpPr>
          <p:spPr bwMode="auto">
            <a:xfrm rot="5400000">
              <a:off x="3690894" y="7703230"/>
              <a:ext cx="146684" cy="1175681"/>
            </a:xfrm>
            <a:prstGeom prst="downArrow">
              <a:avLst>
                <a:gd name="adj1" fmla="val 50000"/>
                <a:gd name="adj2" fmla="val 49909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lIns="126000" tIns="65520" rIns="126000" bIns="65520"/>
            <a:lstStyle/>
            <a:p>
              <a:pPr defTabSz="914400"/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3399"/>
      </a:dk1>
      <a:lt1>
        <a:srgbClr val="FFFFFF"/>
      </a:lt1>
      <a:dk2>
        <a:srgbClr val="0099FF"/>
      </a:dk2>
      <a:lt2>
        <a:srgbClr val="66CC00"/>
      </a:lt2>
      <a:accent1>
        <a:srgbClr val="FF0099"/>
      </a:accent1>
      <a:accent2>
        <a:srgbClr val="FFCC00"/>
      </a:accent2>
      <a:accent3>
        <a:srgbClr val="FFFFFF"/>
      </a:accent3>
      <a:accent4>
        <a:srgbClr val="002A82"/>
      </a:accent4>
      <a:accent5>
        <a:srgbClr val="FFAACA"/>
      </a:accent5>
      <a:accent6>
        <a:srgbClr val="E7B900"/>
      </a:accent6>
      <a:hlink>
        <a:srgbClr val="993399"/>
      </a:hlink>
      <a:folHlink>
        <a:srgbClr val="FF66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3399"/>
        </a:dk1>
        <a:lt1>
          <a:srgbClr val="FFFFFF"/>
        </a:lt1>
        <a:dk2>
          <a:srgbClr val="0099FF"/>
        </a:dk2>
        <a:lt2>
          <a:srgbClr val="66CC00"/>
        </a:lt2>
        <a:accent1>
          <a:srgbClr val="FF0099"/>
        </a:accent1>
        <a:accent2>
          <a:srgbClr val="FFCC00"/>
        </a:accent2>
        <a:accent3>
          <a:srgbClr val="FFFFFF"/>
        </a:accent3>
        <a:accent4>
          <a:srgbClr val="002A82"/>
        </a:accent4>
        <a:accent5>
          <a:srgbClr val="FFAACA"/>
        </a:accent5>
        <a:accent6>
          <a:srgbClr val="E7B900"/>
        </a:accent6>
        <a:hlink>
          <a:srgbClr val="99339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9898B6A27444E88BBF70ACF312C00" ma:contentTypeVersion="12" ma:contentTypeDescription="Create a new document." ma:contentTypeScope="" ma:versionID="430c8ba33da6d1030f475f793e71fc97">
  <xsd:schema xmlns:xsd="http://www.w3.org/2001/XMLSchema" xmlns:xs="http://www.w3.org/2001/XMLSchema" xmlns:p="http://schemas.microsoft.com/office/2006/metadata/properties" xmlns:ns2="902194e0-6f4a-4367-be7f-af9cc99b5939" xmlns:ns3="c1214f5e-0052-401e-bb61-1ba902d5e79c" targetNamespace="http://schemas.microsoft.com/office/2006/metadata/properties" ma:root="true" ma:fieldsID="a3805fe602a912965e00de7ea87fea39" ns2:_="" ns3:_="">
    <xsd:import namespace="902194e0-6f4a-4367-be7f-af9cc99b5939"/>
    <xsd:import namespace="c1214f5e-0052-401e-bb61-1ba902d5e7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194e0-6f4a-4367-be7f-af9cc99b5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c12923-6efe-44d1-aa88-1b4819d21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14f5e-0052-401e-bb61-1ba902d5e7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b26587e-d55a-46c7-83f3-1d6ec7af9d9b}" ma:internalName="TaxCatchAll" ma:showField="CatchAllData" ma:web="c1214f5e-0052-401e-bb61-1ba902d5e7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214f5e-0052-401e-bb61-1ba902d5e79c" xsi:nil="true"/>
    <lcf76f155ced4ddcb4097134ff3c332f xmlns="902194e0-6f4a-4367-be7f-af9cc99b593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F19AE5-7428-40A1-82E4-D594F731308B}"/>
</file>

<file path=customXml/itemProps2.xml><?xml version="1.0" encoding="utf-8"?>
<ds:datastoreItem xmlns:ds="http://schemas.openxmlformats.org/officeDocument/2006/customXml" ds:itemID="{BED8BFB9-7147-469E-BD47-94FEE6B44C20}"/>
</file>

<file path=customXml/itemProps3.xml><?xml version="1.0" encoding="utf-8"?>
<ds:datastoreItem xmlns:ds="http://schemas.openxmlformats.org/officeDocument/2006/customXml" ds:itemID="{FEE825C4-F9E2-4615-B25A-1FC87B07447C}"/>
</file>

<file path=customXml/itemProps4.xml><?xml version="1.0" encoding="utf-8"?>
<ds:datastoreItem xmlns:ds="http://schemas.openxmlformats.org/officeDocument/2006/customXml" ds:itemID="{957A62E4-CC28-4FF7-89F7-748021E7F272}"/>
</file>

<file path=customXml/itemProps5.xml><?xml version="1.0" encoding="utf-8"?>
<ds:datastoreItem xmlns:ds="http://schemas.openxmlformats.org/officeDocument/2006/customXml" ds:itemID="{0B4431A5-DD9B-4FC7-8147-686015614AC5}"/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73</Words>
  <Application>Microsoft Office PowerPoint</Application>
  <PresentationFormat>A3 Paper (297x420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Symbol</vt:lpstr>
      <vt:lpstr>Calibri</vt:lpstr>
      <vt:lpstr>Default Design</vt:lpstr>
      <vt:lpstr>Default Design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diane.fisher-naylor</dc:creator>
  <cp:lastModifiedBy>Lindsey.Jones</cp:lastModifiedBy>
  <cp:revision>62</cp:revision>
  <cp:lastPrinted>2015-01-24T18:05:53Z</cp:lastPrinted>
  <dcterms:created xsi:type="dcterms:W3CDTF">2014-05-14T12:14:52Z</dcterms:created>
  <dcterms:modified xsi:type="dcterms:W3CDTF">2015-08-18T09:12:54Z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0x010100F739898B6A27444E88BBF70ACF312C00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{129226fc-263e-4234-b0b7-f48f384b4f6e}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R0000360349</vt:lpwstr>
  </property>
  <property fmtid="{D5CDD505-2E9C-101B-9397-08002B2CF9AE}" pid="9" name="RecordPoint_SubmissionCompleted">
    <vt:lpwstr>2017-10-19T22:01:41.6337324+01:00</vt:lpwstr>
  </property>
</Properties>
</file>